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114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057" algn="l" defTabSz="914114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114" algn="l" defTabSz="914114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171" algn="l" defTabSz="914114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229" algn="l" defTabSz="914114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5286" algn="l" defTabSz="914114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2343" algn="l" defTabSz="914114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199400" algn="l" defTabSz="914114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6457" algn="l" defTabSz="914114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100" d="100"/>
          <a:sy n="100" d="100"/>
        </p:scale>
        <p:origin x="-66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7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0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1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1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2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2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199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64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2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05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11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171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22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286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234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199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6457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2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2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4"/>
            <a:ext cx="4040188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057" indent="0">
              <a:buNone/>
              <a:defRPr sz="2000" b="1"/>
            </a:lvl2pPr>
            <a:lvl3pPr marL="914114" indent="0">
              <a:buNone/>
              <a:defRPr sz="1800" b="1"/>
            </a:lvl3pPr>
            <a:lvl4pPr marL="1371171" indent="0">
              <a:buNone/>
              <a:defRPr sz="1600" b="1"/>
            </a:lvl4pPr>
            <a:lvl5pPr marL="1828229" indent="0">
              <a:buNone/>
              <a:defRPr sz="1600" b="1"/>
            </a:lvl5pPr>
            <a:lvl6pPr marL="2285286" indent="0">
              <a:buNone/>
              <a:defRPr sz="1600" b="1"/>
            </a:lvl6pPr>
            <a:lvl7pPr marL="2742343" indent="0">
              <a:buNone/>
              <a:defRPr sz="1600" b="1"/>
            </a:lvl7pPr>
            <a:lvl8pPr marL="3199400" indent="0">
              <a:buNone/>
              <a:defRPr sz="1600" b="1"/>
            </a:lvl8pPr>
            <a:lvl9pPr marL="3656457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8" y="1535114"/>
            <a:ext cx="4041775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057" indent="0">
              <a:buNone/>
              <a:defRPr sz="2000" b="1"/>
            </a:lvl2pPr>
            <a:lvl3pPr marL="914114" indent="0">
              <a:buNone/>
              <a:defRPr sz="1800" b="1"/>
            </a:lvl3pPr>
            <a:lvl4pPr marL="1371171" indent="0">
              <a:buNone/>
              <a:defRPr sz="1600" b="1"/>
            </a:lvl4pPr>
            <a:lvl5pPr marL="1828229" indent="0">
              <a:buNone/>
              <a:defRPr sz="1600" b="1"/>
            </a:lvl5pPr>
            <a:lvl6pPr marL="2285286" indent="0">
              <a:buNone/>
              <a:defRPr sz="1600" b="1"/>
            </a:lvl6pPr>
            <a:lvl7pPr marL="2742343" indent="0">
              <a:buNone/>
              <a:defRPr sz="1600" b="1"/>
            </a:lvl7pPr>
            <a:lvl8pPr marL="3199400" indent="0">
              <a:buNone/>
              <a:defRPr sz="1600" b="1"/>
            </a:lvl8pPr>
            <a:lvl9pPr marL="3656457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8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3" y="273050"/>
            <a:ext cx="3008313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3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3" y="1435103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057" indent="0">
              <a:buNone/>
              <a:defRPr sz="1200"/>
            </a:lvl2pPr>
            <a:lvl3pPr marL="914114" indent="0">
              <a:buNone/>
              <a:defRPr sz="1000"/>
            </a:lvl3pPr>
            <a:lvl4pPr marL="1371171" indent="0">
              <a:buNone/>
              <a:defRPr sz="900"/>
            </a:lvl4pPr>
            <a:lvl5pPr marL="1828229" indent="0">
              <a:buNone/>
              <a:defRPr sz="900"/>
            </a:lvl5pPr>
            <a:lvl6pPr marL="2285286" indent="0">
              <a:buNone/>
              <a:defRPr sz="900"/>
            </a:lvl6pPr>
            <a:lvl7pPr marL="2742343" indent="0">
              <a:buNone/>
              <a:defRPr sz="900"/>
            </a:lvl7pPr>
            <a:lvl8pPr marL="3199400" indent="0">
              <a:buNone/>
              <a:defRPr sz="900"/>
            </a:lvl8pPr>
            <a:lvl9pPr marL="3656457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057" indent="0">
              <a:buNone/>
              <a:defRPr sz="2800"/>
            </a:lvl2pPr>
            <a:lvl3pPr marL="914114" indent="0">
              <a:buNone/>
              <a:defRPr sz="2400"/>
            </a:lvl3pPr>
            <a:lvl4pPr marL="1371171" indent="0">
              <a:buNone/>
              <a:defRPr sz="2000"/>
            </a:lvl4pPr>
            <a:lvl5pPr marL="1828229" indent="0">
              <a:buNone/>
              <a:defRPr sz="2000"/>
            </a:lvl5pPr>
            <a:lvl6pPr marL="2285286" indent="0">
              <a:buNone/>
              <a:defRPr sz="2000"/>
            </a:lvl6pPr>
            <a:lvl7pPr marL="2742343" indent="0">
              <a:buNone/>
              <a:defRPr sz="2000"/>
            </a:lvl7pPr>
            <a:lvl8pPr marL="3199400" indent="0">
              <a:buNone/>
              <a:defRPr sz="2000"/>
            </a:lvl8pPr>
            <a:lvl9pPr marL="3656457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057" indent="0">
              <a:buNone/>
              <a:defRPr sz="1200"/>
            </a:lvl2pPr>
            <a:lvl3pPr marL="914114" indent="0">
              <a:buNone/>
              <a:defRPr sz="1000"/>
            </a:lvl3pPr>
            <a:lvl4pPr marL="1371171" indent="0">
              <a:buNone/>
              <a:defRPr sz="900"/>
            </a:lvl4pPr>
            <a:lvl5pPr marL="1828229" indent="0">
              <a:buNone/>
              <a:defRPr sz="900"/>
            </a:lvl5pPr>
            <a:lvl6pPr marL="2285286" indent="0">
              <a:buNone/>
              <a:defRPr sz="900"/>
            </a:lvl6pPr>
            <a:lvl7pPr marL="2742343" indent="0">
              <a:buNone/>
              <a:defRPr sz="900"/>
            </a:lvl7pPr>
            <a:lvl8pPr marL="3199400" indent="0">
              <a:buNone/>
              <a:defRPr sz="900"/>
            </a:lvl8pPr>
            <a:lvl9pPr marL="3656457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9"/>
            <a:ext cx="8229600" cy="1143000"/>
          </a:xfrm>
          <a:prstGeom prst="rect">
            <a:avLst/>
          </a:prstGeom>
        </p:spPr>
        <p:txBody>
          <a:bodyPr vert="horz" lIns="91411" tIns="45706" rIns="91411" bIns="45706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2"/>
            <a:ext cx="8229600" cy="4525963"/>
          </a:xfrm>
          <a:prstGeom prst="rect">
            <a:avLst/>
          </a:prstGeom>
        </p:spPr>
        <p:txBody>
          <a:bodyPr vert="horz" lIns="91411" tIns="45706" rIns="91411" bIns="45706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2"/>
            <a:ext cx="2133600" cy="365125"/>
          </a:xfrm>
          <a:prstGeom prst="rect">
            <a:avLst/>
          </a:prstGeom>
        </p:spPr>
        <p:txBody>
          <a:bodyPr vert="horz" lIns="91411" tIns="45706" rIns="91411" bIns="45706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E9806E-6139-4EE9-A38A-D3E8349AF95C}" type="datetimeFigureOut">
              <a:rPr lang="en-US" smtClean="0"/>
              <a:pPr/>
              <a:t>6/30/2012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2"/>
            <a:ext cx="2895600" cy="365125"/>
          </a:xfrm>
          <a:prstGeom prst="rect">
            <a:avLst/>
          </a:prstGeom>
        </p:spPr>
        <p:txBody>
          <a:bodyPr vert="horz" lIns="91411" tIns="45706" rIns="91411" bIns="45706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2"/>
            <a:ext cx="2133600" cy="365125"/>
          </a:xfrm>
          <a:prstGeom prst="rect">
            <a:avLst/>
          </a:prstGeom>
        </p:spPr>
        <p:txBody>
          <a:bodyPr vert="horz" lIns="91411" tIns="45706" rIns="91411" bIns="45706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4A527F-F027-4B91-B8F4-CA758CCD8AB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114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793" indent="-342793" algn="l" defTabSz="914114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718" indent="-285661" algn="l" defTabSz="914114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643" indent="-228529" algn="l" defTabSz="914114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599700" indent="-228529" algn="l" defTabSz="914114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6757" indent="-228529" algn="l" defTabSz="914114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3814" indent="-228529" algn="l" defTabSz="914114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0871" indent="-228529" algn="l" defTabSz="914114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7928" indent="-228529" algn="l" defTabSz="914114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4986" indent="-228529" algn="l" defTabSz="914114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11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057" algn="l" defTabSz="91411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114" algn="l" defTabSz="91411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171" algn="l" defTabSz="91411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229" algn="l" defTabSz="91411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286" algn="l" defTabSz="91411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343" algn="l" defTabSz="91411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99400" algn="l" defTabSz="91411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6457" algn="l" defTabSz="91411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57200" y="228600"/>
            <a:ext cx="7391400" cy="60198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762000" y="1447797"/>
            <a:ext cx="2819400" cy="13716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38200" y="1219200"/>
            <a:ext cx="2057400" cy="646331"/>
          </a:xfrm>
          <a:prstGeom prst="rect">
            <a:avLst/>
          </a:prstGeom>
          <a:solidFill>
            <a:schemeClr val="bg1"/>
          </a:solidFill>
        </p:spPr>
        <p:txBody>
          <a:bodyPr wrap="square" lIns="91411" tIns="45706" rIns="91411" bIns="45706" rtlCol="0">
            <a:spAutoFit/>
          </a:bodyPr>
          <a:lstStyle/>
          <a:p>
            <a:r>
              <a:rPr lang="en-US" dirty="0"/>
              <a:t>Text transformation</a:t>
            </a:r>
          </a:p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762000" y="914397"/>
            <a:ext cx="304800" cy="2286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r>
              <a:rPr lang="en-US" dirty="0"/>
              <a:t>X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143000" y="838197"/>
            <a:ext cx="2362200" cy="369332"/>
          </a:xfrm>
          <a:prstGeom prst="rect">
            <a:avLst/>
          </a:prstGeom>
          <a:noFill/>
        </p:spPr>
        <p:txBody>
          <a:bodyPr wrap="square" lIns="91411" tIns="45706" rIns="91411" bIns="45706" rtlCol="0">
            <a:spAutoFit/>
          </a:bodyPr>
          <a:lstStyle/>
          <a:p>
            <a:r>
              <a:rPr lang="en-US" dirty="0" smtClean="0"/>
              <a:t>Tra</a:t>
            </a:r>
            <a:r>
              <a:rPr lang="en-US" u="sng" dirty="0" smtClean="0"/>
              <a:t>n</a:t>
            </a:r>
            <a:r>
              <a:rPr lang="en-US" dirty="0" smtClean="0"/>
              <a:t>sform text</a:t>
            </a:r>
            <a:endParaRPr lang="en-US" dirty="0"/>
          </a:p>
        </p:txBody>
      </p:sp>
      <p:sp>
        <p:nvSpPr>
          <p:cNvPr id="9" name="Oval 8"/>
          <p:cNvSpPr/>
          <p:nvPr/>
        </p:nvSpPr>
        <p:spPr>
          <a:xfrm>
            <a:off x="914400" y="1752597"/>
            <a:ext cx="304800" cy="228600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r>
              <a:rPr lang="en-US" dirty="0"/>
              <a:t>O</a:t>
            </a:r>
          </a:p>
        </p:txBody>
      </p:sp>
      <p:sp>
        <p:nvSpPr>
          <p:cNvPr id="10" name="Oval 9"/>
          <p:cNvSpPr/>
          <p:nvPr/>
        </p:nvSpPr>
        <p:spPr>
          <a:xfrm>
            <a:off x="914400" y="2285997"/>
            <a:ext cx="304800" cy="228600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295400" y="1676397"/>
            <a:ext cx="1752600" cy="369332"/>
          </a:xfrm>
          <a:prstGeom prst="rect">
            <a:avLst/>
          </a:prstGeom>
          <a:noFill/>
        </p:spPr>
        <p:txBody>
          <a:bodyPr wrap="square" lIns="91411" tIns="45706" rIns="91411" bIns="45706" rtlCol="0">
            <a:spAutoFit/>
          </a:bodyPr>
          <a:lstStyle/>
          <a:p>
            <a:r>
              <a:rPr lang="en-US" dirty="0" smtClean="0"/>
              <a:t>Make </a:t>
            </a:r>
            <a:r>
              <a:rPr lang="en-US" u="sng" dirty="0" smtClean="0"/>
              <a:t>u</a:t>
            </a:r>
            <a:r>
              <a:rPr lang="en-US" dirty="0" smtClean="0"/>
              <a:t>ppercase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1295400" y="2209797"/>
            <a:ext cx="1828800" cy="369332"/>
          </a:xfrm>
          <a:prstGeom prst="rect">
            <a:avLst/>
          </a:prstGeom>
          <a:noFill/>
        </p:spPr>
        <p:txBody>
          <a:bodyPr wrap="square" lIns="91411" tIns="45706" rIns="91411" bIns="45706" rtlCol="0">
            <a:spAutoFit/>
          </a:bodyPr>
          <a:lstStyle/>
          <a:p>
            <a:r>
              <a:rPr lang="en-US" dirty="0" smtClean="0"/>
              <a:t>Make </a:t>
            </a:r>
            <a:r>
              <a:rPr lang="en-US" u="sng" dirty="0" smtClean="0"/>
              <a:t>l</a:t>
            </a:r>
            <a:r>
              <a:rPr lang="en-US" dirty="0" smtClean="0"/>
              <a:t>owercase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762000" y="3733797"/>
            <a:ext cx="2819400" cy="13716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838200" y="3505200"/>
            <a:ext cx="2057400" cy="646331"/>
          </a:xfrm>
          <a:prstGeom prst="rect">
            <a:avLst/>
          </a:prstGeom>
          <a:solidFill>
            <a:schemeClr val="bg1"/>
          </a:solidFill>
        </p:spPr>
        <p:txBody>
          <a:bodyPr wrap="square" lIns="91411" tIns="45706" rIns="91411" bIns="45706" rtlCol="0">
            <a:spAutoFit/>
          </a:bodyPr>
          <a:lstStyle/>
          <a:p>
            <a:r>
              <a:rPr lang="en-US" dirty="0"/>
              <a:t>Text </a:t>
            </a:r>
            <a:r>
              <a:rPr lang="en-US" dirty="0" smtClean="0"/>
              <a:t>replacement</a:t>
            </a:r>
            <a:endParaRPr lang="en-US" dirty="0"/>
          </a:p>
          <a:p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762000" y="3200397"/>
            <a:ext cx="304800" cy="2286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r>
              <a:rPr lang="en-US" dirty="0"/>
              <a:t>X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143000" y="3124197"/>
            <a:ext cx="2362200" cy="369332"/>
          </a:xfrm>
          <a:prstGeom prst="rect">
            <a:avLst/>
          </a:prstGeom>
          <a:noFill/>
        </p:spPr>
        <p:txBody>
          <a:bodyPr wrap="square" lIns="91411" tIns="45706" rIns="91411" bIns="45706" rtlCol="0">
            <a:spAutoFit/>
          </a:bodyPr>
          <a:lstStyle/>
          <a:p>
            <a:r>
              <a:rPr lang="en-US" dirty="0" smtClean="0"/>
              <a:t>Per</a:t>
            </a:r>
            <a:r>
              <a:rPr lang="en-US" u="sng" dirty="0" smtClean="0"/>
              <a:t>f</a:t>
            </a:r>
            <a:r>
              <a:rPr lang="en-US" dirty="0" smtClean="0"/>
              <a:t>orm replacement</a:t>
            </a:r>
            <a:endParaRPr lang="en-US" dirty="0"/>
          </a:p>
        </p:txBody>
      </p:sp>
      <p:sp>
        <p:nvSpPr>
          <p:cNvPr id="17" name="Oval 16"/>
          <p:cNvSpPr/>
          <p:nvPr/>
        </p:nvSpPr>
        <p:spPr>
          <a:xfrm>
            <a:off x="914400" y="4038597"/>
            <a:ext cx="304800" cy="228600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r>
              <a:rPr lang="en-US" dirty="0"/>
              <a:t>O</a:t>
            </a:r>
          </a:p>
        </p:txBody>
      </p:sp>
      <p:sp>
        <p:nvSpPr>
          <p:cNvPr id="18" name="Oval 17"/>
          <p:cNvSpPr/>
          <p:nvPr/>
        </p:nvSpPr>
        <p:spPr>
          <a:xfrm>
            <a:off x="914400" y="4571997"/>
            <a:ext cx="304800" cy="228600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endParaRPr lang="en-US"/>
          </a:p>
        </p:txBody>
      </p:sp>
      <p:sp>
        <p:nvSpPr>
          <p:cNvPr id="19" name="TextBox 18"/>
          <p:cNvSpPr txBox="1"/>
          <p:nvPr/>
        </p:nvSpPr>
        <p:spPr>
          <a:xfrm>
            <a:off x="1295400" y="3962397"/>
            <a:ext cx="2209800" cy="369332"/>
          </a:xfrm>
          <a:prstGeom prst="rect">
            <a:avLst/>
          </a:prstGeom>
          <a:noFill/>
        </p:spPr>
        <p:txBody>
          <a:bodyPr wrap="square" lIns="91411" tIns="45706" rIns="91411" bIns="45706" rtlCol="0">
            <a:spAutoFit/>
          </a:bodyPr>
          <a:lstStyle/>
          <a:p>
            <a:r>
              <a:rPr lang="en-US" u="sng" dirty="0" err="1" smtClean="0"/>
              <a:t>T</a:t>
            </a:r>
            <a:r>
              <a:rPr lang="en-US" dirty="0" err="1" smtClean="0"/>
              <a:t>abify</a:t>
            </a:r>
            <a:r>
              <a:rPr lang="en-US" dirty="0" smtClean="0"/>
              <a:t> selected lines</a:t>
            </a:r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1295400" y="4495797"/>
            <a:ext cx="2438400" cy="369332"/>
          </a:xfrm>
          <a:prstGeom prst="rect">
            <a:avLst/>
          </a:prstGeom>
          <a:noFill/>
        </p:spPr>
        <p:txBody>
          <a:bodyPr wrap="square" lIns="91411" tIns="45706" rIns="91411" bIns="45706" rtlCol="0">
            <a:spAutoFit/>
          </a:bodyPr>
          <a:lstStyle/>
          <a:p>
            <a:r>
              <a:rPr lang="en-US" u="sng" dirty="0" err="1" smtClean="0"/>
              <a:t>U</a:t>
            </a:r>
            <a:r>
              <a:rPr lang="en-US" dirty="0" err="1" smtClean="0"/>
              <a:t>ntabify</a:t>
            </a:r>
            <a:r>
              <a:rPr lang="en-US" dirty="0" smtClean="0"/>
              <a:t> selected lines</a:t>
            </a:r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4114800" y="914400"/>
            <a:ext cx="304800" cy="2286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r>
              <a:rPr lang="en-US" dirty="0"/>
              <a:t>X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4495800" y="838200"/>
            <a:ext cx="2971800" cy="369304"/>
          </a:xfrm>
          <a:prstGeom prst="rect">
            <a:avLst/>
          </a:prstGeom>
          <a:noFill/>
        </p:spPr>
        <p:txBody>
          <a:bodyPr wrap="square" lIns="91411" tIns="45706" rIns="91411" bIns="45706" rtlCol="0">
            <a:spAutoFit/>
          </a:bodyPr>
          <a:lstStyle/>
          <a:p>
            <a:r>
              <a:rPr lang="en-US" u="sng" dirty="0" smtClean="0"/>
              <a:t>D</a:t>
            </a:r>
            <a:r>
              <a:rPr lang="en-US" dirty="0" smtClean="0"/>
              <a:t>elete horizontal white space</a:t>
            </a:r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4114800" y="1447800"/>
            <a:ext cx="304800" cy="2286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r>
              <a:rPr lang="en-US" dirty="0"/>
              <a:t>X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495800" y="1371600"/>
            <a:ext cx="2895600" cy="369304"/>
          </a:xfrm>
          <a:prstGeom prst="rect">
            <a:avLst/>
          </a:prstGeom>
          <a:noFill/>
        </p:spPr>
        <p:txBody>
          <a:bodyPr wrap="square" lIns="91411" tIns="45706" rIns="91411" bIns="45706" rtlCol="0">
            <a:spAutoFit/>
          </a:bodyPr>
          <a:lstStyle/>
          <a:p>
            <a:r>
              <a:rPr lang="en-US" u="sng" dirty="0" smtClean="0"/>
              <a:t>R</a:t>
            </a:r>
            <a:r>
              <a:rPr lang="en-US" dirty="0" smtClean="0"/>
              <a:t>emove trailing whitespaces</a:t>
            </a:r>
            <a:endParaRPr lang="en-US" dirty="0"/>
          </a:p>
        </p:txBody>
      </p:sp>
      <p:sp>
        <p:nvSpPr>
          <p:cNvPr id="25" name="Rectangle 24"/>
          <p:cNvSpPr/>
          <p:nvPr/>
        </p:nvSpPr>
        <p:spPr>
          <a:xfrm>
            <a:off x="4114800" y="2514600"/>
            <a:ext cx="2819400" cy="190500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endParaRPr 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4191000" y="2286003"/>
            <a:ext cx="1447800" cy="646331"/>
          </a:xfrm>
          <a:prstGeom prst="rect">
            <a:avLst/>
          </a:prstGeom>
          <a:solidFill>
            <a:schemeClr val="bg1"/>
          </a:solidFill>
        </p:spPr>
        <p:txBody>
          <a:bodyPr wrap="square" lIns="91411" tIns="45706" rIns="91411" bIns="45706" rtlCol="0">
            <a:spAutoFit/>
          </a:bodyPr>
          <a:lstStyle/>
          <a:p>
            <a:r>
              <a:rPr lang="en-US" dirty="0" smtClean="0"/>
              <a:t>Line indent</a:t>
            </a:r>
            <a:endParaRPr lang="en-US" dirty="0"/>
          </a:p>
          <a:p>
            <a:endParaRPr lang="en-US" dirty="0"/>
          </a:p>
        </p:txBody>
      </p:sp>
      <p:sp>
        <p:nvSpPr>
          <p:cNvPr id="27" name="Rectangle 26"/>
          <p:cNvSpPr/>
          <p:nvPr/>
        </p:nvSpPr>
        <p:spPr>
          <a:xfrm>
            <a:off x="4114800" y="1981200"/>
            <a:ext cx="304800" cy="2286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r>
              <a:rPr lang="en-US" dirty="0"/>
              <a:t>X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4495800" y="1905000"/>
            <a:ext cx="2362200" cy="369332"/>
          </a:xfrm>
          <a:prstGeom prst="rect">
            <a:avLst/>
          </a:prstGeom>
          <a:noFill/>
        </p:spPr>
        <p:txBody>
          <a:bodyPr wrap="square" lIns="91411" tIns="45706" rIns="91411" bIns="45706" rtlCol="0">
            <a:spAutoFit/>
          </a:bodyPr>
          <a:lstStyle/>
          <a:p>
            <a:r>
              <a:rPr lang="en-US" dirty="0" smtClean="0"/>
              <a:t>Change </a:t>
            </a:r>
            <a:r>
              <a:rPr lang="en-US" u="sng" dirty="0" smtClean="0"/>
              <a:t>l</a:t>
            </a:r>
            <a:r>
              <a:rPr lang="en-US" dirty="0" smtClean="0"/>
              <a:t>ine indent</a:t>
            </a:r>
            <a:endParaRPr lang="en-US" dirty="0"/>
          </a:p>
        </p:txBody>
      </p:sp>
      <p:sp>
        <p:nvSpPr>
          <p:cNvPr id="29" name="Oval 28"/>
          <p:cNvSpPr/>
          <p:nvPr/>
        </p:nvSpPr>
        <p:spPr>
          <a:xfrm>
            <a:off x="4267200" y="2819400"/>
            <a:ext cx="304800" cy="228600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r>
              <a:rPr lang="en-US" dirty="0"/>
              <a:t>O</a:t>
            </a:r>
          </a:p>
        </p:txBody>
      </p:sp>
      <p:sp>
        <p:nvSpPr>
          <p:cNvPr id="30" name="Oval 29"/>
          <p:cNvSpPr/>
          <p:nvPr/>
        </p:nvSpPr>
        <p:spPr>
          <a:xfrm>
            <a:off x="4267200" y="3352800"/>
            <a:ext cx="304800" cy="228600"/>
          </a:xfrm>
          <a:prstGeom prst="ellipse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91411" tIns="45706" rIns="91411" bIns="45706" rtlCol="0" anchor="ctr"/>
          <a:lstStyle/>
          <a:p>
            <a:pPr algn="ctr"/>
            <a:endParaRPr lang="en-US"/>
          </a:p>
        </p:txBody>
      </p:sp>
      <p:sp>
        <p:nvSpPr>
          <p:cNvPr id="31" name="TextBox 30"/>
          <p:cNvSpPr txBox="1"/>
          <p:nvPr/>
        </p:nvSpPr>
        <p:spPr>
          <a:xfrm>
            <a:off x="4648200" y="2743200"/>
            <a:ext cx="2209800" cy="369332"/>
          </a:xfrm>
          <a:prstGeom prst="rect">
            <a:avLst/>
          </a:prstGeom>
          <a:noFill/>
        </p:spPr>
        <p:txBody>
          <a:bodyPr wrap="square" lIns="91411" tIns="45706" rIns="91411" bIns="45706" rtlCol="0">
            <a:spAutoFit/>
          </a:bodyPr>
          <a:lstStyle/>
          <a:p>
            <a:r>
              <a:rPr lang="en-US" u="sng" dirty="0" smtClean="0"/>
              <a:t>I</a:t>
            </a:r>
            <a:r>
              <a:rPr lang="en-US" dirty="0" smtClean="0"/>
              <a:t>ncrease line indent</a:t>
            </a:r>
            <a:endParaRPr lang="en-US" dirty="0"/>
          </a:p>
        </p:txBody>
      </p:sp>
      <p:sp>
        <p:nvSpPr>
          <p:cNvPr id="32" name="TextBox 31"/>
          <p:cNvSpPr txBox="1"/>
          <p:nvPr/>
        </p:nvSpPr>
        <p:spPr>
          <a:xfrm>
            <a:off x="4648200" y="3276600"/>
            <a:ext cx="2438400" cy="369332"/>
          </a:xfrm>
          <a:prstGeom prst="rect">
            <a:avLst/>
          </a:prstGeom>
          <a:noFill/>
        </p:spPr>
        <p:txBody>
          <a:bodyPr wrap="square" lIns="91411" tIns="45706" rIns="91411" bIns="45706" rtlCol="0">
            <a:spAutoFit/>
          </a:bodyPr>
          <a:lstStyle/>
          <a:p>
            <a:r>
              <a:rPr lang="en-US" dirty="0" smtClean="0"/>
              <a:t>D</a:t>
            </a:r>
            <a:r>
              <a:rPr lang="en-US" u="sng" dirty="0" smtClean="0"/>
              <a:t>e</a:t>
            </a:r>
            <a:r>
              <a:rPr lang="en-US" dirty="0" smtClean="0"/>
              <a:t>crease line indent</a:t>
            </a:r>
            <a:endParaRPr lang="en-US" dirty="0"/>
          </a:p>
        </p:txBody>
      </p:sp>
      <p:sp>
        <p:nvSpPr>
          <p:cNvPr id="33" name="TextBox 32"/>
          <p:cNvSpPr txBox="1"/>
          <p:nvPr/>
        </p:nvSpPr>
        <p:spPr>
          <a:xfrm>
            <a:off x="4267200" y="3886203"/>
            <a:ext cx="609600" cy="381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u="sng" dirty="0" smtClean="0"/>
              <a:t>B</a:t>
            </a:r>
            <a:r>
              <a:rPr lang="en-US" dirty="0" smtClean="0"/>
              <a:t>y 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34" name="Rectangle 33"/>
          <p:cNvSpPr/>
          <p:nvPr/>
        </p:nvSpPr>
        <p:spPr>
          <a:xfrm>
            <a:off x="4876800" y="3886203"/>
            <a:ext cx="1752600" cy="3048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Rectangle 34"/>
          <p:cNvSpPr/>
          <p:nvPr/>
        </p:nvSpPr>
        <p:spPr>
          <a:xfrm>
            <a:off x="2133600" y="5486400"/>
            <a:ext cx="1371600" cy="45720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u="sng" dirty="0" smtClean="0"/>
              <a:t>O</a:t>
            </a:r>
            <a:r>
              <a:rPr lang="en-US" dirty="0" smtClean="0"/>
              <a:t>k</a:t>
            </a:r>
            <a:endParaRPr lang="en-US" dirty="0"/>
          </a:p>
        </p:txBody>
      </p:sp>
      <p:sp>
        <p:nvSpPr>
          <p:cNvPr id="36" name="Rectangle 35"/>
          <p:cNvSpPr/>
          <p:nvPr/>
        </p:nvSpPr>
        <p:spPr>
          <a:xfrm>
            <a:off x="4343400" y="5486400"/>
            <a:ext cx="1371600" cy="45720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u="sng" dirty="0" smtClean="0"/>
              <a:t>C</a:t>
            </a:r>
            <a:r>
              <a:rPr lang="en-US" dirty="0" smtClean="0"/>
              <a:t>ancel</a:t>
            </a:r>
            <a:endParaRPr lang="en-US" dirty="0"/>
          </a:p>
        </p:txBody>
      </p:sp>
      <p:sp>
        <p:nvSpPr>
          <p:cNvPr id="37" name="Rectangle 36"/>
          <p:cNvSpPr/>
          <p:nvPr/>
        </p:nvSpPr>
        <p:spPr>
          <a:xfrm>
            <a:off x="457200" y="228600"/>
            <a:ext cx="73914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           Perform complex operation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457200" y="228600"/>
            <a:ext cx="533400" cy="4572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-</a:t>
            </a:r>
            <a:endParaRPr lang="en-US" dirty="0"/>
          </a:p>
        </p:txBody>
      </p:sp>
      <p:sp>
        <p:nvSpPr>
          <p:cNvPr id="39" name="Rectangle 38"/>
          <p:cNvSpPr/>
          <p:nvPr/>
        </p:nvSpPr>
        <p:spPr>
          <a:xfrm>
            <a:off x="7315200" y="228600"/>
            <a:ext cx="533400" cy="4572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X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54</Words>
  <Application>Microsoft Office PowerPoint</Application>
  <PresentationFormat>On-screen Show (4:3)</PresentationFormat>
  <Paragraphs>28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hacker</dc:creator>
  <cp:lastModifiedBy>hacker</cp:lastModifiedBy>
  <cp:revision>5</cp:revision>
  <dcterms:created xsi:type="dcterms:W3CDTF">2012-06-29T18:52:49Z</dcterms:created>
  <dcterms:modified xsi:type="dcterms:W3CDTF">2012-06-30T11:54:08Z</dcterms:modified>
</cp:coreProperties>
</file>

<file path=docProps/thumbnail.jpeg>
</file>