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02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36DF9E-880D-42C5-8E2B-9F5C256D95BF}" type="datetimeFigureOut">
              <a:rPr lang="en-US" smtClean="0"/>
              <a:pPr/>
              <a:t>11/7/2012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FFC117-8C82-4878-B755-6E2FCA1B9B8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33400" y="381000"/>
            <a:ext cx="8153400" cy="518160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33400" y="381000"/>
            <a:ext cx="81534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/>
              <a:t> </a:t>
            </a:r>
            <a:r>
              <a:rPr lang="en-US" dirty="0" smtClean="0"/>
              <a:t>          Extended Text Editor – </a:t>
            </a:r>
            <a:r>
              <a:rPr lang="en-US" dirty="0" err="1" smtClean="0"/>
              <a:t>noname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533400" y="381000"/>
            <a:ext cx="533400" cy="4572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-</a:t>
            </a:r>
          </a:p>
        </p:txBody>
      </p:sp>
      <p:sp>
        <p:nvSpPr>
          <p:cNvPr id="7" name="Rectangle 6"/>
          <p:cNvSpPr/>
          <p:nvPr/>
        </p:nvSpPr>
        <p:spPr>
          <a:xfrm>
            <a:off x="8153400" y="381000"/>
            <a:ext cx="533400" cy="4572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8153400" y="1524000"/>
            <a:ext cx="533400" cy="403860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8153400" y="2362200"/>
            <a:ext cx="533400" cy="4572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33400" y="838200"/>
            <a:ext cx="8153400" cy="68580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u="sng" dirty="0" smtClean="0"/>
              <a:t>F</a:t>
            </a:r>
            <a:r>
              <a:rPr lang="en-US" dirty="0" smtClean="0"/>
              <a:t>ile  </a:t>
            </a:r>
            <a:r>
              <a:rPr lang="en-US" u="sng" dirty="0" smtClean="0"/>
              <a:t>E</a:t>
            </a:r>
            <a:r>
              <a:rPr lang="en-US" dirty="0" smtClean="0"/>
              <a:t>dit  </a:t>
            </a:r>
            <a:r>
              <a:rPr lang="en-US" u="sng" dirty="0" smtClean="0"/>
              <a:t>O</a:t>
            </a:r>
            <a:r>
              <a:rPr lang="en-US" dirty="0" smtClean="0"/>
              <a:t>ptions  </a:t>
            </a:r>
            <a:r>
              <a:rPr lang="en-US" u="sng" dirty="0" smtClean="0"/>
              <a:t>H</a:t>
            </a:r>
            <a:r>
              <a:rPr lang="en-US" dirty="0" smtClean="0"/>
              <a:t>elp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533400" y="1524000"/>
            <a:ext cx="7620000" cy="40386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dirty="0" smtClean="0"/>
              <a:t>Text</a:t>
            </a:r>
            <a:endParaRPr lang="en-US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33400" y="1219200"/>
            <a:ext cx="6305550" cy="314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13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hacker</dc:creator>
  <cp:lastModifiedBy>hacker</cp:lastModifiedBy>
  <cp:revision>4</cp:revision>
  <dcterms:created xsi:type="dcterms:W3CDTF">2011-09-19T01:52:53Z</dcterms:created>
  <dcterms:modified xsi:type="dcterms:W3CDTF">2012-11-07T14:33:43Z</dcterms:modified>
</cp:coreProperties>
</file>

<file path=docProps/thumbnail.jpeg>
</file>